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sldIdLst>
    <p:sldId id="256" r:id="rId2"/>
    <p:sldId id="270" r:id="rId3"/>
    <p:sldId id="271" r:id="rId4"/>
    <p:sldId id="274" r:id="rId5"/>
    <p:sldId id="273" r:id="rId6"/>
    <p:sldId id="272" r:id="rId7"/>
    <p:sldId id="262" r:id="rId8"/>
    <p:sldId id="261" r:id="rId9"/>
    <p:sldId id="264" r:id="rId10"/>
    <p:sldId id="265" r:id="rId11"/>
    <p:sldId id="266" r:id="rId12"/>
    <p:sldId id="267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99" d="100"/>
          <a:sy n="99" d="100"/>
        </p:scale>
        <p:origin x="78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Частота коммитов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Лист1!$A$2:$A$6</c:f>
              <c:strCache>
                <c:ptCount val="5"/>
                <c:pt idx="0">
                  <c:v>Понедельник</c:v>
                </c:pt>
                <c:pt idx="1">
                  <c:v>Вторник</c:v>
                </c:pt>
                <c:pt idx="2">
                  <c:v>Среда</c:v>
                </c:pt>
                <c:pt idx="3">
                  <c:v>Четверг</c:v>
                </c:pt>
                <c:pt idx="4">
                  <c:v>Пятница</c:v>
                </c:pt>
              </c:strCache>
            </c:strRef>
          </c:cat>
          <c:val>
            <c:numRef>
              <c:f>Лист1!$B$2:$B$6</c:f>
              <c:numCache>
                <c:formatCode>General</c:formatCode>
                <c:ptCount val="5"/>
                <c:pt idx="0">
                  <c:v>23</c:v>
                </c:pt>
                <c:pt idx="1">
                  <c:v>28</c:v>
                </c:pt>
                <c:pt idx="2">
                  <c:v>16</c:v>
                </c:pt>
                <c:pt idx="3">
                  <c:v>29</c:v>
                </c:pt>
                <c:pt idx="4">
                  <c:v>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8DB-4541-BBAB-ACCF3EBF394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49008072"/>
        <c:axId val="249008400"/>
      </c:barChart>
      <c:catAx>
        <c:axId val="2490080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249008400"/>
        <c:crosses val="autoZero"/>
        <c:auto val="1"/>
        <c:lblAlgn val="ctr"/>
        <c:lblOffset val="100"/>
        <c:noMultiLvlLbl val="0"/>
      </c:catAx>
      <c:valAx>
        <c:axId val="2490084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2490080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3BBDC80-211F-4FD0-88E8-3781162CED05}" type="doc">
      <dgm:prSet loTypeId="urn:microsoft.com/office/officeart/2005/8/layout/hierarchy4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EEC1A9CF-1E2F-4AD9-BF6D-3154D636277E}">
      <dgm:prSet phldrT="[Текст]"/>
      <dgm:spPr/>
      <dgm:t>
        <a:bodyPr/>
        <a:lstStyle/>
        <a:p>
          <a:r>
            <a:rPr lang="en-US" dirty="0"/>
            <a:t>User Interface</a:t>
          </a:r>
          <a:endParaRPr lang="ru-RU" dirty="0"/>
        </a:p>
      </dgm:t>
    </dgm:pt>
    <dgm:pt modelId="{28E6D7FA-7056-46A9-B0BC-08552D1908B3}" type="parTrans" cxnId="{A45352AF-7D0E-4693-B2F6-C9CC92646606}">
      <dgm:prSet/>
      <dgm:spPr/>
      <dgm:t>
        <a:bodyPr/>
        <a:lstStyle/>
        <a:p>
          <a:endParaRPr lang="ru-RU"/>
        </a:p>
      </dgm:t>
    </dgm:pt>
    <dgm:pt modelId="{D695976C-B08B-4174-B5AA-5EEC1252D31C}" type="sibTrans" cxnId="{A45352AF-7D0E-4693-B2F6-C9CC92646606}">
      <dgm:prSet/>
      <dgm:spPr/>
      <dgm:t>
        <a:bodyPr/>
        <a:lstStyle/>
        <a:p>
          <a:endParaRPr lang="ru-RU"/>
        </a:p>
      </dgm:t>
    </dgm:pt>
    <dgm:pt modelId="{B7EC426D-95EF-465A-BCC4-8165DE7AB83F}" type="asst">
      <dgm:prSet phldrT="[Текст]"/>
      <dgm:spPr/>
      <dgm:t>
        <a:bodyPr/>
        <a:lstStyle/>
        <a:p>
          <a:r>
            <a:rPr lang="en-US" dirty="0"/>
            <a:t>Game </a:t>
          </a:r>
          <a:endParaRPr lang="ru-RU" dirty="0"/>
        </a:p>
        <a:p>
          <a:r>
            <a:rPr lang="en-US" dirty="0"/>
            <a:t>Engine</a:t>
          </a:r>
          <a:endParaRPr lang="ru-RU" dirty="0"/>
        </a:p>
      </dgm:t>
    </dgm:pt>
    <dgm:pt modelId="{9D2E32EB-85D2-499A-A267-940145AB1DEB}" type="parTrans" cxnId="{B94FBE13-5C7F-494A-9674-0F57D86362EF}">
      <dgm:prSet/>
      <dgm:spPr/>
      <dgm:t>
        <a:bodyPr/>
        <a:lstStyle/>
        <a:p>
          <a:endParaRPr lang="ru-RU"/>
        </a:p>
      </dgm:t>
    </dgm:pt>
    <dgm:pt modelId="{4328D229-4953-4EA2-BC3B-BD609B34BF59}" type="sibTrans" cxnId="{B94FBE13-5C7F-494A-9674-0F57D86362EF}">
      <dgm:prSet/>
      <dgm:spPr/>
      <dgm:t>
        <a:bodyPr/>
        <a:lstStyle/>
        <a:p>
          <a:endParaRPr lang="ru-RU"/>
        </a:p>
      </dgm:t>
    </dgm:pt>
    <dgm:pt modelId="{0DA537E6-3A59-400D-A48B-5648E75D1143}">
      <dgm:prSet phldrT="[Текст]"/>
      <dgm:spPr/>
      <dgm:t>
        <a:bodyPr/>
        <a:lstStyle/>
        <a:p>
          <a:r>
            <a:rPr lang="ru-RU" dirty="0" err="1"/>
            <a:t>Изобра-жения</a:t>
          </a:r>
          <a:endParaRPr lang="ru-RU" dirty="0"/>
        </a:p>
      </dgm:t>
    </dgm:pt>
    <dgm:pt modelId="{4E4EB616-A4D4-4E77-BC66-73AFD1499B12}" type="parTrans" cxnId="{6A94A98B-3600-4069-A9AB-B5E92A55BEEF}">
      <dgm:prSet/>
      <dgm:spPr/>
      <dgm:t>
        <a:bodyPr/>
        <a:lstStyle/>
        <a:p>
          <a:endParaRPr lang="ru-RU"/>
        </a:p>
      </dgm:t>
    </dgm:pt>
    <dgm:pt modelId="{DB6D8BC4-E15C-44B3-95C7-811753E2B9F0}" type="sibTrans" cxnId="{6A94A98B-3600-4069-A9AB-B5E92A55BEEF}">
      <dgm:prSet/>
      <dgm:spPr/>
      <dgm:t>
        <a:bodyPr/>
        <a:lstStyle/>
        <a:p>
          <a:endParaRPr lang="ru-RU"/>
        </a:p>
      </dgm:t>
    </dgm:pt>
    <dgm:pt modelId="{24EFC4D4-E973-411A-8163-58411C9178A8}">
      <dgm:prSet phldrT="[Текст]"/>
      <dgm:spPr/>
      <dgm:t>
        <a:bodyPr/>
        <a:lstStyle/>
        <a:p>
          <a:r>
            <a:rPr lang="en-US" dirty="0"/>
            <a:t>CSS</a:t>
          </a:r>
          <a:endParaRPr lang="ru-RU" dirty="0"/>
        </a:p>
      </dgm:t>
    </dgm:pt>
    <dgm:pt modelId="{FB1942E1-618A-4615-BB6A-BADA2A82EF5B}" type="parTrans" cxnId="{0E623E5E-8434-457A-96EA-70BD046933E5}">
      <dgm:prSet/>
      <dgm:spPr/>
      <dgm:t>
        <a:bodyPr/>
        <a:lstStyle/>
        <a:p>
          <a:endParaRPr lang="ru-RU"/>
        </a:p>
      </dgm:t>
    </dgm:pt>
    <dgm:pt modelId="{2669C703-4A84-4BA5-A934-478C6D5F8E18}" type="sibTrans" cxnId="{0E623E5E-8434-457A-96EA-70BD046933E5}">
      <dgm:prSet/>
      <dgm:spPr/>
      <dgm:t>
        <a:bodyPr/>
        <a:lstStyle/>
        <a:p>
          <a:endParaRPr lang="ru-RU"/>
        </a:p>
      </dgm:t>
    </dgm:pt>
    <dgm:pt modelId="{6D77598A-326A-4ABB-BEFD-E227F326DC9D}">
      <dgm:prSet phldrT="[Текст]"/>
      <dgm:spPr/>
      <dgm:t>
        <a:bodyPr/>
        <a:lstStyle/>
        <a:p>
          <a:r>
            <a:rPr lang="ru-RU" dirty="0"/>
            <a:t>Шрифты</a:t>
          </a:r>
        </a:p>
      </dgm:t>
    </dgm:pt>
    <dgm:pt modelId="{F9EF4E9B-02ED-45C0-A023-7F8D62847FFF}" type="parTrans" cxnId="{E772460B-92DF-4FD5-BF4A-9D06C848E2BD}">
      <dgm:prSet/>
      <dgm:spPr/>
      <dgm:t>
        <a:bodyPr/>
        <a:lstStyle/>
        <a:p>
          <a:endParaRPr lang="ru-RU"/>
        </a:p>
      </dgm:t>
    </dgm:pt>
    <dgm:pt modelId="{BDF9ADA1-F0AD-4C0A-A278-DBB1320E75DC}" type="sibTrans" cxnId="{E772460B-92DF-4FD5-BF4A-9D06C848E2BD}">
      <dgm:prSet/>
      <dgm:spPr/>
      <dgm:t>
        <a:bodyPr/>
        <a:lstStyle/>
        <a:p>
          <a:endParaRPr lang="ru-RU"/>
        </a:p>
      </dgm:t>
    </dgm:pt>
    <dgm:pt modelId="{0CB9F706-DDBD-4725-AF54-940B886FBDD0}">
      <dgm:prSet/>
      <dgm:spPr/>
      <dgm:t>
        <a:bodyPr/>
        <a:lstStyle/>
        <a:p>
          <a:r>
            <a:rPr lang="en-US" dirty="0"/>
            <a:t>Level </a:t>
          </a:r>
          <a:endParaRPr lang="ru-RU" dirty="0"/>
        </a:p>
        <a:p>
          <a:r>
            <a:rPr lang="en-US" dirty="0"/>
            <a:t>Tools</a:t>
          </a:r>
          <a:endParaRPr lang="ru-RU" dirty="0"/>
        </a:p>
      </dgm:t>
    </dgm:pt>
    <dgm:pt modelId="{D37217F9-9E65-4B56-A61A-C196377DA67E}" type="parTrans" cxnId="{EF63F7CF-0A50-4FF4-87AE-A53DFA6CC00F}">
      <dgm:prSet/>
      <dgm:spPr/>
      <dgm:t>
        <a:bodyPr/>
        <a:lstStyle/>
        <a:p>
          <a:endParaRPr lang="ru-RU"/>
        </a:p>
      </dgm:t>
    </dgm:pt>
    <dgm:pt modelId="{95163FA6-8EB9-410B-902A-93109394C8F1}" type="sibTrans" cxnId="{EF63F7CF-0A50-4FF4-87AE-A53DFA6CC00F}">
      <dgm:prSet/>
      <dgm:spPr/>
      <dgm:t>
        <a:bodyPr/>
        <a:lstStyle/>
        <a:p>
          <a:endParaRPr lang="ru-RU"/>
        </a:p>
      </dgm:t>
    </dgm:pt>
    <dgm:pt modelId="{262308BB-4FB2-4333-A1C6-2C8E2B078193}" type="pres">
      <dgm:prSet presAssocID="{13BBDC80-211F-4FD0-88E8-3781162CED05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72AF00D0-E30F-4E77-8915-E0AA0982C8DC}" type="pres">
      <dgm:prSet presAssocID="{EEC1A9CF-1E2F-4AD9-BF6D-3154D636277E}" presName="vertOne" presStyleCnt="0"/>
      <dgm:spPr/>
    </dgm:pt>
    <dgm:pt modelId="{596E3681-1AAE-4EF5-AC75-D0DB88544A36}" type="pres">
      <dgm:prSet presAssocID="{EEC1A9CF-1E2F-4AD9-BF6D-3154D636277E}" presName="txOne" presStyleLbl="node0" presStyleIdx="0" presStyleCnt="1" custLinFactNeighborX="2538">
        <dgm:presLayoutVars>
          <dgm:chPref val="3"/>
        </dgm:presLayoutVars>
      </dgm:prSet>
      <dgm:spPr/>
    </dgm:pt>
    <dgm:pt modelId="{3D70D63B-2974-4141-B3C2-B8C4D6A37F7C}" type="pres">
      <dgm:prSet presAssocID="{EEC1A9CF-1E2F-4AD9-BF6D-3154D636277E}" presName="parTransOne" presStyleCnt="0"/>
      <dgm:spPr/>
    </dgm:pt>
    <dgm:pt modelId="{0EF5480E-110E-4FB7-8147-D8F5E9A46787}" type="pres">
      <dgm:prSet presAssocID="{EEC1A9CF-1E2F-4AD9-BF6D-3154D636277E}" presName="horzOne" presStyleCnt="0"/>
      <dgm:spPr/>
    </dgm:pt>
    <dgm:pt modelId="{BF5BBDBA-30D1-4024-B2C9-973B18B7485D}" type="pres">
      <dgm:prSet presAssocID="{B7EC426D-95EF-465A-BCC4-8165DE7AB83F}" presName="vertTwo" presStyleCnt="0"/>
      <dgm:spPr/>
    </dgm:pt>
    <dgm:pt modelId="{BB59F001-4777-4410-8C1B-23B23DA765C1}" type="pres">
      <dgm:prSet presAssocID="{B7EC426D-95EF-465A-BCC4-8165DE7AB83F}" presName="txTwo" presStyleLbl="asst1" presStyleIdx="0" presStyleCnt="1">
        <dgm:presLayoutVars>
          <dgm:chPref val="3"/>
        </dgm:presLayoutVars>
      </dgm:prSet>
      <dgm:spPr/>
    </dgm:pt>
    <dgm:pt modelId="{B43F680F-2B67-476D-8DBE-C3B456F37DDA}" type="pres">
      <dgm:prSet presAssocID="{B7EC426D-95EF-465A-BCC4-8165DE7AB83F}" presName="parTransTwo" presStyleCnt="0"/>
      <dgm:spPr/>
    </dgm:pt>
    <dgm:pt modelId="{787224C8-FB87-43ED-864C-D74086EF0633}" type="pres">
      <dgm:prSet presAssocID="{B7EC426D-95EF-465A-BCC4-8165DE7AB83F}" presName="horzTwo" presStyleCnt="0"/>
      <dgm:spPr/>
    </dgm:pt>
    <dgm:pt modelId="{C988C870-53A4-431C-9CB5-DC1A5116DC33}" type="pres">
      <dgm:prSet presAssocID="{0CB9F706-DDBD-4725-AF54-940B886FBDD0}" presName="vertThree" presStyleCnt="0"/>
      <dgm:spPr/>
    </dgm:pt>
    <dgm:pt modelId="{D1AC6641-2A52-4324-AACF-57C3C8676A88}" type="pres">
      <dgm:prSet presAssocID="{0CB9F706-DDBD-4725-AF54-940B886FBDD0}" presName="txThree" presStyleLbl="node3" presStyleIdx="0" presStyleCnt="1">
        <dgm:presLayoutVars>
          <dgm:chPref val="3"/>
        </dgm:presLayoutVars>
      </dgm:prSet>
      <dgm:spPr/>
    </dgm:pt>
    <dgm:pt modelId="{6E982C1B-9949-404B-8A90-9A20567B6ADE}" type="pres">
      <dgm:prSet presAssocID="{0CB9F706-DDBD-4725-AF54-940B886FBDD0}" presName="horzThree" presStyleCnt="0"/>
      <dgm:spPr/>
    </dgm:pt>
    <dgm:pt modelId="{7CF120DE-EAA9-4214-A2FE-6D763B3469B6}" type="pres">
      <dgm:prSet presAssocID="{4328D229-4953-4EA2-BC3B-BD609B34BF59}" presName="sibSpaceTwo" presStyleCnt="0"/>
      <dgm:spPr/>
    </dgm:pt>
    <dgm:pt modelId="{77BC739E-9D7D-4475-AC73-39C95FCE2978}" type="pres">
      <dgm:prSet presAssocID="{0DA537E6-3A59-400D-A48B-5648E75D1143}" presName="vertTwo" presStyleCnt="0"/>
      <dgm:spPr/>
    </dgm:pt>
    <dgm:pt modelId="{8F2FB6FB-C890-471C-B07D-7C81C188E40C}" type="pres">
      <dgm:prSet presAssocID="{0DA537E6-3A59-400D-A48B-5648E75D1143}" presName="txTwo" presStyleLbl="node2" presStyleIdx="0" presStyleCnt="3">
        <dgm:presLayoutVars>
          <dgm:chPref val="3"/>
        </dgm:presLayoutVars>
      </dgm:prSet>
      <dgm:spPr/>
    </dgm:pt>
    <dgm:pt modelId="{F2B0E9AC-E197-419B-B052-0CFB2DBB1710}" type="pres">
      <dgm:prSet presAssocID="{0DA537E6-3A59-400D-A48B-5648E75D1143}" presName="horzTwo" presStyleCnt="0"/>
      <dgm:spPr/>
    </dgm:pt>
    <dgm:pt modelId="{19B66698-2200-453D-9272-59DB5413FA0E}" type="pres">
      <dgm:prSet presAssocID="{DB6D8BC4-E15C-44B3-95C7-811753E2B9F0}" presName="sibSpaceTwo" presStyleCnt="0"/>
      <dgm:spPr/>
    </dgm:pt>
    <dgm:pt modelId="{527D7049-DCC7-40CE-BE3D-091CC5E07041}" type="pres">
      <dgm:prSet presAssocID="{24EFC4D4-E973-411A-8163-58411C9178A8}" presName="vertTwo" presStyleCnt="0"/>
      <dgm:spPr/>
    </dgm:pt>
    <dgm:pt modelId="{DE245959-B865-4F55-B3C6-4ECB59ADA65B}" type="pres">
      <dgm:prSet presAssocID="{24EFC4D4-E973-411A-8163-58411C9178A8}" presName="txTwo" presStyleLbl="node2" presStyleIdx="1" presStyleCnt="3">
        <dgm:presLayoutVars>
          <dgm:chPref val="3"/>
        </dgm:presLayoutVars>
      </dgm:prSet>
      <dgm:spPr/>
    </dgm:pt>
    <dgm:pt modelId="{175E990D-D7B5-4B38-BD51-F701D4A01580}" type="pres">
      <dgm:prSet presAssocID="{24EFC4D4-E973-411A-8163-58411C9178A8}" presName="horzTwo" presStyleCnt="0"/>
      <dgm:spPr/>
    </dgm:pt>
    <dgm:pt modelId="{D36F148B-2852-4EB8-B9A7-2289ACCBA772}" type="pres">
      <dgm:prSet presAssocID="{2669C703-4A84-4BA5-A934-478C6D5F8E18}" presName="sibSpaceTwo" presStyleCnt="0"/>
      <dgm:spPr/>
    </dgm:pt>
    <dgm:pt modelId="{5F04677A-04B4-47F0-809F-88EFF48FB56C}" type="pres">
      <dgm:prSet presAssocID="{6D77598A-326A-4ABB-BEFD-E227F326DC9D}" presName="vertTwo" presStyleCnt="0"/>
      <dgm:spPr/>
    </dgm:pt>
    <dgm:pt modelId="{32EEA45A-5D4C-450C-9FC9-BD7C50FFAA02}" type="pres">
      <dgm:prSet presAssocID="{6D77598A-326A-4ABB-BEFD-E227F326DC9D}" presName="txTwo" presStyleLbl="node2" presStyleIdx="2" presStyleCnt="3">
        <dgm:presLayoutVars>
          <dgm:chPref val="3"/>
        </dgm:presLayoutVars>
      </dgm:prSet>
      <dgm:spPr/>
    </dgm:pt>
    <dgm:pt modelId="{CCD52B66-9390-42CE-BC53-48CAD56A3273}" type="pres">
      <dgm:prSet presAssocID="{6D77598A-326A-4ABB-BEFD-E227F326DC9D}" presName="horzTwo" presStyleCnt="0"/>
      <dgm:spPr/>
    </dgm:pt>
  </dgm:ptLst>
  <dgm:cxnLst>
    <dgm:cxn modelId="{E772460B-92DF-4FD5-BF4A-9D06C848E2BD}" srcId="{EEC1A9CF-1E2F-4AD9-BF6D-3154D636277E}" destId="{6D77598A-326A-4ABB-BEFD-E227F326DC9D}" srcOrd="3" destOrd="0" parTransId="{F9EF4E9B-02ED-45C0-A023-7F8D62847FFF}" sibTransId="{BDF9ADA1-F0AD-4C0A-A278-DBB1320E75DC}"/>
    <dgm:cxn modelId="{B94FBE13-5C7F-494A-9674-0F57D86362EF}" srcId="{EEC1A9CF-1E2F-4AD9-BF6D-3154D636277E}" destId="{B7EC426D-95EF-465A-BCC4-8165DE7AB83F}" srcOrd="0" destOrd="0" parTransId="{9D2E32EB-85D2-499A-A267-940145AB1DEB}" sibTransId="{4328D229-4953-4EA2-BC3B-BD609B34BF59}"/>
    <dgm:cxn modelId="{FA4DC317-CAC7-4534-9D39-5586B6A7004D}" type="presOf" srcId="{6D77598A-326A-4ABB-BEFD-E227F326DC9D}" destId="{32EEA45A-5D4C-450C-9FC9-BD7C50FFAA02}" srcOrd="0" destOrd="0" presId="urn:microsoft.com/office/officeart/2005/8/layout/hierarchy4"/>
    <dgm:cxn modelId="{9A3B602D-49E5-44A3-A82F-B4D9D6DEACE4}" type="presOf" srcId="{0DA537E6-3A59-400D-A48B-5648E75D1143}" destId="{8F2FB6FB-C890-471C-B07D-7C81C188E40C}" srcOrd="0" destOrd="0" presId="urn:microsoft.com/office/officeart/2005/8/layout/hierarchy4"/>
    <dgm:cxn modelId="{0E623E5E-8434-457A-96EA-70BD046933E5}" srcId="{EEC1A9CF-1E2F-4AD9-BF6D-3154D636277E}" destId="{24EFC4D4-E973-411A-8163-58411C9178A8}" srcOrd="2" destOrd="0" parTransId="{FB1942E1-618A-4615-BB6A-BADA2A82EF5B}" sibTransId="{2669C703-4A84-4BA5-A934-478C6D5F8E18}"/>
    <dgm:cxn modelId="{3AE3C476-DF7A-48FD-80C4-1CC7ECF76FBD}" type="presOf" srcId="{B7EC426D-95EF-465A-BCC4-8165DE7AB83F}" destId="{BB59F001-4777-4410-8C1B-23B23DA765C1}" srcOrd="0" destOrd="0" presId="urn:microsoft.com/office/officeart/2005/8/layout/hierarchy4"/>
    <dgm:cxn modelId="{E66BA07C-E948-4262-B369-65EA43328584}" type="presOf" srcId="{13BBDC80-211F-4FD0-88E8-3781162CED05}" destId="{262308BB-4FB2-4333-A1C6-2C8E2B078193}" srcOrd="0" destOrd="0" presId="urn:microsoft.com/office/officeart/2005/8/layout/hierarchy4"/>
    <dgm:cxn modelId="{6A94A98B-3600-4069-A9AB-B5E92A55BEEF}" srcId="{EEC1A9CF-1E2F-4AD9-BF6D-3154D636277E}" destId="{0DA537E6-3A59-400D-A48B-5648E75D1143}" srcOrd="1" destOrd="0" parTransId="{4E4EB616-A4D4-4E77-BC66-73AFD1499B12}" sibTransId="{DB6D8BC4-E15C-44B3-95C7-811753E2B9F0}"/>
    <dgm:cxn modelId="{CDE8E894-0762-4C8F-9E7A-9DD9D916F8E7}" type="presOf" srcId="{24EFC4D4-E973-411A-8163-58411C9178A8}" destId="{DE245959-B865-4F55-B3C6-4ECB59ADA65B}" srcOrd="0" destOrd="0" presId="urn:microsoft.com/office/officeart/2005/8/layout/hierarchy4"/>
    <dgm:cxn modelId="{A45352AF-7D0E-4693-B2F6-C9CC92646606}" srcId="{13BBDC80-211F-4FD0-88E8-3781162CED05}" destId="{EEC1A9CF-1E2F-4AD9-BF6D-3154D636277E}" srcOrd="0" destOrd="0" parTransId="{28E6D7FA-7056-46A9-B0BC-08552D1908B3}" sibTransId="{D695976C-B08B-4174-B5AA-5EEC1252D31C}"/>
    <dgm:cxn modelId="{EF63F7CF-0A50-4FF4-87AE-A53DFA6CC00F}" srcId="{B7EC426D-95EF-465A-BCC4-8165DE7AB83F}" destId="{0CB9F706-DDBD-4725-AF54-940B886FBDD0}" srcOrd="0" destOrd="0" parTransId="{D37217F9-9E65-4B56-A61A-C196377DA67E}" sibTransId="{95163FA6-8EB9-410B-902A-93109394C8F1}"/>
    <dgm:cxn modelId="{3C1160F0-C454-40BF-A877-4A79AE39012B}" type="presOf" srcId="{0CB9F706-DDBD-4725-AF54-940B886FBDD0}" destId="{D1AC6641-2A52-4324-AACF-57C3C8676A88}" srcOrd="0" destOrd="0" presId="urn:microsoft.com/office/officeart/2005/8/layout/hierarchy4"/>
    <dgm:cxn modelId="{FE283CF2-6CBC-43AF-B6DD-BF21ED7F3389}" type="presOf" srcId="{EEC1A9CF-1E2F-4AD9-BF6D-3154D636277E}" destId="{596E3681-1AAE-4EF5-AC75-D0DB88544A36}" srcOrd="0" destOrd="0" presId="urn:microsoft.com/office/officeart/2005/8/layout/hierarchy4"/>
    <dgm:cxn modelId="{E30EDF2D-C381-427B-94B3-BA5DC0ABDC0C}" type="presParOf" srcId="{262308BB-4FB2-4333-A1C6-2C8E2B078193}" destId="{72AF00D0-E30F-4E77-8915-E0AA0982C8DC}" srcOrd="0" destOrd="0" presId="urn:microsoft.com/office/officeart/2005/8/layout/hierarchy4"/>
    <dgm:cxn modelId="{7526CEF7-CE48-4783-ABAA-5877BB256F5E}" type="presParOf" srcId="{72AF00D0-E30F-4E77-8915-E0AA0982C8DC}" destId="{596E3681-1AAE-4EF5-AC75-D0DB88544A36}" srcOrd="0" destOrd="0" presId="urn:microsoft.com/office/officeart/2005/8/layout/hierarchy4"/>
    <dgm:cxn modelId="{75C403F0-A85D-43BC-8891-A225464D2133}" type="presParOf" srcId="{72AF00D0-E30F-4E77-8915-E0AA0982C8DC}" destId="{3D70D63B-2974-4141-B3C2-B8C4D6A37F7C}" srcOrd="1" destOrd="0" presId="urn:microsoft.com/office/officeart/2005/8/layout/hierarchy4"/>
    <dgm:cxn modelId="{84419CD0-E930-4D2B-AA2C-711EE0425909}" type="presParOf" srcId="{72AF00D0-E30F-4E77-8915-E0AA0982C8DC}" destId="{0EF5480E-110E-4FB7-8147-D8F5E9A46787}" srcOrd="2" destOrd="0" presId="urn:microsoft.com/office/officeart/2005/8/layout/hierarchy4"/>
    <dgm:cxn modelId="{4CD3AC5A-4A0C-4394-B517-EE60994F722F}" type="presParOf" srcId="{0EF5480E-110E-4FB7-8147-D8F5E9A46787}" destId="{BF5BBDBA-30D1-4024-B2C9-973B18B7485D}" srcOrd="0" destOrd="0" presId="urn:microsoft.com/office/officeart/2005/8/layout/hierarchy4"/>
    <dgm:cxn modelId="{B8A48290-20C2-4268-AE09-B9FD4BA35612}" type="presParOf" srcId="{BF5BBDBA-30D1-4024-B2C9-973B18B7485D}" destId="{BB59F001-4777-4410-8C1B-23B23DA765C1}" srcOrd="0" destOrd="0" presId="urn:microsoft.com/office/officeart/2005/8/layout/hierarchy4"/>
    <dgm:cxn modelId="{799ACFF8-C20B-4A50-8518-508EE9669BAC}" type="presParOf" srcId="{BF5BBDBA-30D1-4024-B2C9-973B18B7485D}" destId="{B43F680F-2B67-476D-8DBE-C3B456F37DDA}" srcOrd="1" destOrd="0" presId="urn:microsoft.com/office/officeart/2005/8/layout/hierarchy4"/>
    <dgm:cxn modelId="{EBDD490F-2FF7-4667-8A5A-C2C524A15DE9}" type="presParOf" srcId="{BF5BBDBA-30D1-4024-B2C9-973B18B7485D}" destId="{787224C8-FB87-43ED-864C-D74086EF0633}" srcOrd="2" destOrd="0" presId="urn:microsoft.com/office/officeart/2005/8/layout/hierarchy4"/>
    <dgm:cxn modelId="{0FB4A239-769B-4D7D-9B39-69D5A3BA0F98}" type="presParOf" srcId="{787224C8-FB87-43ED-864C-D74086EF0633}" destId="{C988C870-53A4-431C-9CB5-DC1A5116DC33}" srcOrd="0" destOrd="0" presId="urn:microsoft.com/office/officeart/2005/8/layout/hierarchy4"/>
    <dgm:cxn modelId="{956C36C8-2F82-4896-B493-C8C7E6687A3C}" type="presParOf" srcId="{C988C870-53A4-431C-9CB5-DC1A5116DC33}" destId="{D1AC6641-2A52-4324-AACF-57C3C8676A88}" srcOrd="0" destOrd="0" presId="urn:microsoft.com/office/officeart/2005/8/layout/hierarchy4"/>
    <dgm:cxn modelId="{96F9D28D-D0CD-47F2-AAEE-91B42A8B6B5C}" type="presParOf" srcId="{C988C870-53A4-431C-9CB5-DC1A5116DC33}" destId="{6E982C1B-9949-404B-8A90-9A20567B6ADE}" srcOrd="1" destOrd="0" presId="urn:microsoft.com/office/officeart/2005/8/layout/hierarchy4"/>
    <dgm:cxn modelId="{46AE9C59-40F6-4F37-A17F-D996E85F8716}" type="presParOf" srcId="{0EF5480E-110E-4FB7-8147-D8F5E9A46787}" destId="{7CF120DE-EAA9-4214-A2FE-6D763B3469B6}" srcOrd="1" destOrd="0" presId="urn:microsoft.com/office/officeart/2005/8/layout/hierarchy4"/>
    <dgm:cxn modelId="{B189CB5C-6015-4231-ADA1-BBA0C97376E7}" type="presParOf" srcId="{0EF5480E-110E-4FB7-8147-D8F5E9A46787}" destId="{77BC739E-9D7D-4475-AC73-39C95FCE2978}" srcOrd="2" destOrd="0" presId="urn:microsoft.com/office/officeart/2005/8/layout/hierarchy4"/>
    <dgm:cxn modelId="{DCAFAB47-1963-4EE0-B216-388E23BE2D21}" type="presParOf" srcId="{77BC739E-9D7D-4475-AC73-39C95FCE2978}" destId="{8F2FB6FB-C890-471C-B07D-7C81C188E40C}" srcOrd="0" destOrd="0" presId="urn:microsoft.com/office/officeart/2005/8/layout/hierarchy4"/>
    <dgm:cxn modelId="{CDBECDB9-8777-4BA8-91C2-2A469A0AEDEB}" type="presParOf" srcId="{77BC739E-9D7D-4475-AC73-39C95FCE2978}" destId="{F2B0E9AC-E197-419B-B052-0CFB2DBB1710}" srcOrd="1" destOrd="0" presId="urn:microsoft.com/office/officeart/2005/8/layout/hierarchy4"/>
    <dgm:cxn modelId="{F8C896CF-C02E-4B8E-97F4-1F79FCDFC587}" type="presParOf" srcId="{0EF5480E-110E-4FB7-8147-D8F5E9A46787}" destId="{19B66698-2200-453D-9272-59DB5413FA0E}" srcOrd="3" destOrd="0" presId="urn:microsoft.com/office/officeart/2005/8/layout/hierarchy4"/>
    <dgm:cxn modelId="{2662927B-132A-4DFB-AE11-BD3FA0F3F625}" type="presParOf" srcId="{0EF5480E-110E-4FB7-8147-D8F5E9A46787}" destId="{527D7049-DCC7-40CE-BE3D-091CC5E07041}" srcOrd="4" destOrd="0" presId="urn:microsoft.com/office/officeart/2005/8/layout/hierarchy4"/>
    <dgm:cxn modelId="{1C60F16C-8451-46F4-BD1B-4597F530171D}" type="presParOf" srcId="{527D7049-DCC7-40CE-BE3D-091CC5E07041}" destId="{DE245959-B865-4F55-B3C6-4ECB59ADA65B}" srcOrd="0" destOrd="0" presId="urn:microsoft.com/office/officeart/2005/8/layout/hierarchy4"/>
    <dgm:cxn modelId="{E34C357E-FE00-4615-A8BC-86B9B6B81AF0}" type="presParOf" srcId="{527D7049-DCC7-40CE-BE3D-091CC5E07041}" destId="{175E990D-D7B5-4B38-BD51-F701D4A01580}" srcOrd="1" destOrd="0" presId="urn:microsoft.com/office/officeart/2005/8/layout/hierarchy4"/>
    <dgm:cxn modelId="{404E461B-036B-4FE6-9DD8-1310EEF25C6B}" type="presParOf" srcId="{0EF5480E-110E-4FB7-8147-D8F5E9A46787}" destId="{D36F148B-2852-4EB8-B9A7-2289ACCBA772}" srcOrd="5" destOrd="0" presId="urn:microsoft.com/office/officeart/2005/8/layout/hierarchy4"/>
    <dgm:cxn modelId="{0694AFEB-8683-40F3-A82A-B2D6262D99ED}" type="presParOf" srcId="{0EF5480E-110E-4FB7-8147-D8F5E9A46787}" destId="{5F04677A-04B4-47F0-809F-88EFF48FB56C}" srcOrd="6" destOrd="0" presId="urn:microsoft.com/office/officeart/2005/8/layout/hierarchy4"/>
    <dgm:cxn modelId="{E69967F1-6466-4AAE-83F9-F6E362F55D65}" type="presParOf" srcId="{5F04677A-04B4-47F0-809F-88EFF48FB56C}" destId="{32EEA45A-5D4C-450C-9FC9-BD7C50FFAA02}" srcOrd="0" destOrd="0" presId="urn:microsoft.com/office/officeart/2005/8/layout/hierarchy4"/>
    <dgm:cxn modelId="{E69289A5-76FC-4A62-9C27-4176E6F00011}" type="presParOf" srcId="{5F04677A-04B4-47F0-809F-88EFF48FB56C}" destId="{CCD52B66-9390-42CE-BC53-48CAD56A3273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6E3681-1AAE-4EF5-AC75-D0DB88544A36}">
      <dsp:nvSpPr>
        <dsp:cNvPr id="0" name=""/>
        <dsp:cNvSpPr/>
      </dsp:nvSpPr>
      <dsp:spPr>
        <a:xfrm>
          <a:off x="1707" y="2460"/>
          <a:ext cx="5279705" cy="199150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3840" tIns="243840" rIns="243840" bIns="243840" numCol="1" spcCol="1270" anchor="ctr" anchorCtr="0">
          <a:noAutofit/>
        </a:bodyPr>
        <a:lstStyle/>
        <a:p>
          <a:pPr marL="0" lvl="0" indent="0" algn="ctr" defTabSz="2844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400" kern="1200" dirty="0"/>
            <a:t>User Interface</a:t>
          </a:r>
          <a:endParaRPr lang="ru-RU" sz="6400" kern="1200" dirty="0"/>
        </a:p>
      </dsp:txBody>
      <dsp:txXfrm>
        <a:off x="60036" y="60789"/>
        <a:ext cx="5163047" cy="1874843"/>
      </dsp:txXfrm>
    </dsp:sp>
    <dsp:sp modelId="{BB59F001-4777-4410-8C1B-23B23DA765C1}">
      <dsp:nvSpPr>
        <dsp:cNvPr id="0" name=""/>
        <dsp:cNvSpPr/>
      </dsp:nvSpPr>
      <dsp:spPr>
        <a:xfrm>
          <a:off x="853" y="2089419"/>
          <a:ext cx="1241699" cy="199150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Game </a:t>
          </a:r>
          <a:endParaRPr lang="ru-RU" sz="2100" kern="1200" dirty="0"/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Engine</a:t>
          </a:r>
          <a:endParaRPr lang="ru-RU" sz="2100" kern="1200" dirty="0"/>
        </a:p>
      </dsp:txBody>
      <dsp:txXfrm>
        <a:off x="37221" y="2125787"/>
        <a:ext cx="1168963" cy="1918765"/>
      </dsp:txXfrm>
    </dsp:sp>
    <dsp:sp modelId="{D1AC6641-2A52-4324-AACF-57C3C8676A88}">
      <dsp:nvSpPr>
        <dsp:cNvPr id="0" name=""/>
        <dsp:cNvSpPr/>
      </dsp:nvSpPr>
      <dsp:spPr>
        <a:xfrm>
          <a:off x="853" y="4176378"/>
          <a:ext cx="1241699" cy="199150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Level </a:t>
          </a:r>
          <a:endParaRPr lang="ru-RU" sz="2100" kern="1200" dirty="0"/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Tools</a:t>
          </a:r>
          <a:endParaRPr lang="ru-RU" sz="2100" kern="1200" dirty="0"/>
        </a:p>
      </dsp:txBody>
      <dsp:txXfrm>
        <a:off x="37221" y="4212746"/>
        <a:ext cx="1168963" cy="1918765"/>
      </dsp:txXfrm>
    </dsp:sp>
    <dsp:sp modelId="{8F2FB6FB-C890-471C-B07D-7C81C188E40C}">
      <dsp:nvSpPr>
        <dsp:cNvPr id="0" name=""/>
        <dsp:cNvSpPr/>
      </dsp:nvSpPr>
      <dsp:spPr>
        <a:xfrm>
          <a:off x="1346855" y="2089419"/>
          <a:ext cx="1241699" cy="199150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100" kern="1200" dirty="0" err="1"/>
            <a:t>Изобра-жения</a:t>
          </a:r>
          <a:endParaRPr lang="ru-RU" sz="2100" kern="1200" dirty="0"/>
        </a:p>
      </dsp:txBody>
      <dsp:txXfrm>
        <a:off x="1383223" y="2125787"/>
        <a:ext cx="1168963" cy="1918765"/>
      </dsp:txXfrm>
    </dsp:sp>
    <dsp:sp modelId="{DE245959-B865-4F55-B3C6-4ECB59ADA65B}">
      <dsp:nvSpPr>
        <dsp:cNvPr id="0" name=""/>
        <dsp:cNvSpPr/>
      </dsp:nvSpPr>
      <dsp:spPr>
        <a:xfrm>
          <a:off x="2692857" y="2089419"/>
          <a:ext cx="1241699" cy="199150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CSS</a:t>
          </a:r>
          <a:endParaRPr lang="ru-RU" sz="2100" kern="1200" dirty="0"/>
        </a:p>
      </dsp:txBody>
      <dsp:txXfrm>
        <a:off x="2729225" y="2125787"/>
        <a:ext cx="1168963" cy="1918765"/>
      </dsp:txXfrm>
    </dsp:sp>
    <dsp:sp modelId="{32EEA45A-5D4C-450C-9FC9-BD7C50FFAA02}">
      <dsp:nvSpPr>
        <dsp:cNvPr id="0" name=""/>
        <dsp:cNvSpPr/>
      </dsp:nvSpPr>
      <dsp:spPr>
        <a:xfrm>
          <a:off x="4038860" y="2089419"/>
          <a:ext cx="1241699" cy="199150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100" kern="1200" dirty="0"/>
            <a:t>Шрифты</a:t>
          </a:r>
        </a:p>
      </dsp:txBody>
      <dsp:txXfrm>
        <a:off x="4075228" y="2125787"/>
        <a:ext cx="1168963" cy="191876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png>
</file>

<file path=ppt/media/image3.gif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D7C041-4974-4E51-9025-37347B1B44BD}" type="datetimeFigureOut">
              <a:rPr lang="ru-RU" smtClean="0"/>
              <a:t>15.07.2017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DA14F2-62B2-46A6-B4B9-17D933125D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496571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CAC80-814A-4EF5-8395-048DA459D78C}" type="datetime1">
              <a:rPr lang="ru-RU" smtClean="0"/>
              <a:t>15.07.2017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763208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1F599-3F6B-4BB1-9F22-11ADE7119D23}" type="datetime1">
              <a:rPr lang="ru-RU" smtClean="0"/>
              <a:t>15.07.2017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23408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FF57D-9719-4F0B-85E6-E5B04D1E1650}" type="datetime1">
              <a:rPr lang="ru-RU" smtClean="0"/>
              <a:t>15.07.2017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98531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6483-9EFA-4B28-997B-EFE7EF4ABA07}" type="datetime1">
              <a:rPr lang="ru-RU" smtClean="0"/>
              <a:t>15.07.2017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800">
                <a:solidFill>
                  <a:schemeClr val="bg2"/>
                </a:solidFill>
                <a:highlight>
                  <a:srgbClr val="000000"/>
                </a:highlight>
              </a:defRPr>
            </a:lvl1pPr>
          </a:lstStyle>
          <a:p>
            <a:fld id="{75C588F4-8C27-477D-A3B6-596597492490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73850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71376-E46C-4698-A11E-80B98AE6A52E}" type="datetime1">
              <a:rPr lang="ru-RU" smtClean="0"/>
              <a:t>15.07.2017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21850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C550C-1D6B-4439-948E-C2FAAD192DD4}" type="datetime1">
              <a:rPr lang="ru-RU" smtClean="0"/>
              <a:t>15.07.2017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19027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6D7A79-839D-42D9-95A3-9DB09E77D197}" type="datetime1">
              <a:rPr lang="ru-RU" smtClean="0"/>
              <a:t>15.07.2017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65616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D4BAE-23A8-49B8-B33C-4799909FC31F}" type="datetime1">
              <a:rPr lang="ru-RU" smtClean="0"/>
              <a:t>15.07.2017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162423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18A90-EB8A-4082-B6CE-38185403D7B1}" type="datetime1">
              <a:rPr lang="ru-RU" smtClean="0"/>
              <a:t>15.07.2017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32458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096DC-DFD8-46D2-B00E-693472CFA030}" type="datetime1">
              <a:rPr lang="ru-RU" smtClean="0"/>
              <a:t>15.07.2017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33309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22DE2-DCE3-47CF-AB78-1DC161A53C47}" type="datetime1">
              <a:rPr lang="ru-RU" smtClean="0"/>
              <a:t>15.07.2017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382684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B9EAA-B0BF-4375-B87B-3B909C518304}" type="datetime1">
              <a:rPr lang="ru-RU" smtClean="0"/>
              <a:t>15.07.2017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C588F4-8C27-477D-A3B6-5965974924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4678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2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opengameart.org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hyperlink" Target="http://1001freefonts.com/" TargetMode="External"/><Relationship Id="rId4" Type="http://schemas.openxmlformats.org/officeDocument/2006/relationships/hyperlink" Target="http://freesound.org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0551B7-D2A7-4C04-B97F-B0744D67E9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Candy Eater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B37A7BF-CDF3-4115-9DE7-7C77968B74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261" y="3765666"/>
            <a:ext cx="8373979" cy="2452253"/>
          </a:xfrm>
        </p:spPr>
        <p:txBody>
          <a:bodyPr>
            <a:normAutofit fontScale="92500" lnSpcReduction="10000"/>
          </a:bodyPr>
          <a:lstStyle/>
          <a:p>
            <a:r>
              <a:rPr lang="ru-RU" dirty="0"/>
              <a:t>ДВФУ</a:t>
            </a:r>
          </a:p>
          <a:p>
            <a:r>
              <a:rPr lang="ru-RU" dirty="0"/>
              <a:t>гр. Б8103а (1 курс, «Прикладная математика и информатика»)</a:t>
            </a:r>
          </a:p>
          <a:p>
            <a:r>
              <a:rPr lang="ru-RU" dirty="0"/>
              <a:t>Тимофеенко Борис Андреевич</a:t>
            </a:r>
          </a:p>
          <a:p>
            <a:r>
              <a:rPr lang="ru-RU" dirty="0" err="1"/>
              <a:t>Могилёвкин</a:t>
            </a:r>
            <a:r>
              <a:rPr lang="ru-RU" dirty="0"/>
              <a:t> Алексей Евгеньевич</a:t>
            </a:r>
          </a:p>
          <a:p>
            <a:r>
              <a:rPr lang="ru-RU" dirty="0" err="1"/>
              <a:t>Зинькович</a:t>
            </a:r>
            <a:r>
              <a:rPr lang="ru-RU" dirty="0"/>
              <a:t> Сергей Дмитриевич</a:t>
            </a:r>
          </a:p>
          <a:p>
            <a:r>
              <a:rPr lang="ru-RU" dirty="0"/>
              <a:t>Владивосток, 2017</a:t>
            </a:r>
          </a:p>
        </p:txBody>
      </p:sp>
    </p:spTree>
    <p:extLst>
      <p:ext uri="{BB962C8B-B14F-4D97-AF65-F5344CB8AC3E}">
        <p14:creationId xmlns:p14="http://schemas.microsoft.com/office/powerpoint/2010/main" val="24564245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4" y="282498"/>
            <a:ext cx="3249230" cy="61703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14" name="Straight Connector 1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3344" y="3789950"/>
            <a:ext cx="1940093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BE41BE-0ADA-4ABF-96D8-5D9E972FA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78" y="713678"/>
            <a:ext cx="2743200" cy="118249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ru-RU" sz="3600" dirty="0">
                <a:solidFill>
                  <a:schemeClr val="bg1"/>
                </a:solidFill>
              </a:rPr>
              <a:t>Команда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3F9B40AA-E2A9-4318-8A74-B12171AFE733}"/>
              </a:ext>
            </a:extLst>
          </p:cNvPr>
          <p:cNvSpPr txBox="1">
            <a:spLocks/>
          </p:cNvSpPr>
          <p:nvPr/>
        </p:nvSpPr>
        <p:spPr>
          <a:xfrm>
            <a:off x="299032" y="2364110"/>
            <a:ext cx="3156492" cy="13090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50" dirty="0">
                <a:solidFill>
                  <a:srgbClr val="FFFFFF"/>
                </a:solidFill>
              </a:rPr>
              <a:t>Роли</a:t>
            </a:r>
          </a:p>
          <a:p>
            <a:pPr algn="ctr"/>
            <a:r>
              <a:rPr lang="ru-RU" sz="4050" dirty="0">
                <a:solidFill>
                  <a:srgbClr val="FFFFFF"/>
                </a:solidFill>
              </a:rPr>
              <a:t>Работа в </a:t>
            </a:r>
            <a:r>
              <a:rPr lang="en-US" sz="4050" dirty="0">
                <a:solidFill>
                  <a:srgbClr val="FFFFFF"/>
                </a:solidFill>
              </a:rPr>
              <a:t>GIT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099C2C8-A389-41A8-AA25-3051BC535B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9558" y="282498"/>
            <a:ext cx="4625792" cy="6170341"/>
          </a:xfrm>
        </p:spPr>
        <p:txBody>
          <a:bodyPr/>
          <a:lstStyle/>
          <a:p>
            <a:r>
              <a:rPr lang="ru-RU" dirty="0" err="1"/>
              <a:t>Могилёвкин</a:t>
            </a:r>
            <a:r>
              <a:rPr lang="ru-RU" dirty="0"/>
              <a:t> Алексей</a:t>
            </a:r>
          </a:p>
          <a:p>
            <a:pPr marL="0" indent="0">
              <a:buNone/>
            </a:pPr>
            <a:r>
              <a:rPr lang="ru-RU" dirty="0"/>
              <a:t>Реализация графического интерфейса</a:t>
            </a:r>
          </a:p>
          <a:p>
            <a:r>
              <a:rPr lang="ru-RU" dirty="0" err="1"/>
              <a:t>Зинькович</a:t>
            </a:r>
            <a:r>
              <a:rPr lang="ru-RU" dirty="0"/>
              <a:t> Сергей</a:t>
            </a:r>
          </a:p>
          <a:p>
            <a:pPr marL="0" indent="0">
              <a:buNone/>
            </a:pPr>
            <a:r>
              <a:rPr lang="ru-RU" dirty="0"/>
              <a:t>Реализация движка игры</a:t>
            </a:r>
          </a:p>
          <a:p>
            <a:r>
              <a:rPr lang="ru-RU" dirty="0"/>
              <a:t>Тимофеенко Борис</a:t>
            </a:r>
          </a:p>
          <a:p>
            <a:pPr marL="0" indent="0">
              <a:buNone/>
            </a:pPr>
            <a:r>
              <a:rPr lang="ru-RU" dirty="0"/>
              <a:t>Реализация работы с уровнями, поиск и адаптация ресурсов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8D9FEFD-19BF-4379-AD59-88F490B8A7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700" y="3589925"/>
            <a:ext cx="2311401" cy="40005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580293B2-8D63-48CF-9795-4D3D9A604E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344" y="1788322"/>
            <a:ext cx="1940093" cy="810240"/>
          </a:xfrm>
          <a:prstGeom prst="rect">
            <a:avLst/>
          </a:prstGeom>
        </p:spPr>
      </p:pic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930AED2-A426-4235-8ED0-7909B48D2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pPr/>
              <a:t>10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763387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4" y="282498"/>
            <a:ext cx="3249230" cy="61703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14" name="Straight Connector 1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3344" y="3789950"/>
            <a:ext cx="1940093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BE41BE-0ADA-4ABF-96D8-5D9E972FA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78" y="713679"/>
            <a:ext cx="2743200" cy="107464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ru-RU" sz="3600" dirty="0">
                <a:solidFill>
                  <a:schemeClr val="bg1"/>
                </a:solidFill>
              </a:rPr>
              <a:t>Репозиторий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3F9B40AA-E2A9-4318-8A74-B12171AFE733}"/>
              </a:ext>
            </a:extLst>
          </p:cNvPr>
          <p:cNvSpPr txBox="1">
            <a:spLocks/>
          </p:cNvSpPr>
          <p:nvPr/>
        </p:nvSpPr>
        <p:spPr>
          <a:xfrm>
            <a:off x="299032" y="3965548"/>
            <a:ext cx="3156492" cy="13090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4050" dirty="0">
              <a:solidFill>
                <a:srgbClr val="FFFFFF"/>
              </a:solidFill>
            </a:endParaRP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099C2C8-A389-41A8-AA25-3051BC535B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9558" y="282498"/>
            <a:ext cx="4625792" cy="6170341"/>
          </a:xfrm>
        </p:spPr>
        <p:txBody>
          <a:bodyPr/>
          <a:lstStyle/>
          <a:p>
            <a:r>
              <a:rPr lang="ru-RU" dirty="0"/>
              <a:t>Репозиторий на </a:t>
            </a:r>
            <a:r>
              <a:rPr lang="en-US" dirty="0"/>
              <a:t>GitHub:</a:t>
            </a:r>
          </a:p>
          <a:p>
            <a:pPr marL="0" indent="0">
              <a:buNone/>
            </a:pPr>
            <a:r>
              <a:rPr lang="en-US" dirty="0"/>
              <a:t>/</a:t>
            </a:r>
            <a:r>
              <a:rPr lang="en-US" dirty="0" err="1"/>
              <a:t>ZeroICQ</a:t>
            </a:r>
            <a:r>
              <a:rPr lang="en-US" dirty="0"/>
              <a:t>/3IR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B274A44-52D6-431C-B85F-BECC7F6CC9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4558" y="1239656"/>
            <a:ext cx="4783200" cy="200364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734434C-011A-481E-88D2-C64F6B5F62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4558" y="3126489"/>
            <a:ext cx="4783200" cy="1940725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F593FED-2839-4946-B0A3-F6101AAE70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54558" y="4906856"/>
            <a:ext cx="4760792" cy="1951144"/>
          </a:xfrm>
          <a:prstGeom prst="rect">
            <a:avLst/>
          </a:prstGeom>
        </p:spPr>
      </p:pic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956E21FB-0292-4863-B2EA-CCC3513964C3}"/>
              </a:ext>
            </a:extLst>
          </p:cNvPr>
          <p:cNvSpPr txBox="1">
            <a:spLocks/>
          </p:cNvSpPr>
          <p:nvPr/>
        </p:nvSpPr>
        <p:spPr>
          <a:xfrm>
            <a:off x="252770" y="2415405"/>
            <a:ext cx="3355260" cy="13090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50" dirty="0">
                <a:solidFill>
                  <a:srgbClr val="FFFFFF"/>
                </a:solidFill>
              </a:rPr>
              <a:t>Количество строк кода</a:t>
            </a:r>
            <a:endParaRPr lang="en-US" sz="4050" dirty="0">
              <a:solidFill>
                <a:srgbClr val="FFFFFF"/>
              </a:solidFill>
            </a:endParaRP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EDF05E84-A805-4FD1-A4E5-A7549B90BB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4700" y="3589925"/>
            <a:ext cx="2311401" cy="400050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2997AFCA-340E-433D-8526-C69D1660224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3344" y="1788322"/>
            <a:ext cx="1940093" cy="810240"/>
          </a:xfrm>
          <a:prstGeom prst="rect">
            <a:avLst/>
          </a:prstGeom>
        </p:spPr>
      </p:pic>
      <p:sp>
        <p:nvSpPr>
          <p:cNvPr id="17" name="Номер слайда 16">
            <a:extLst>
              <a:ext uri="{FF2B5EF4-FFF2-40B4-BE49-F238E27FC236}">
                <a16:creationId xmlns:a16="http://schemas.microsoft.com/office/drawing/2014/main" id="{C58BAE52-652D-4B9A-80A5-C0DCE0EA0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pPr/>
              <a:t>11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971777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4" y="282498"/>
            <a:ext cx="3249230" cy="61703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14" name="Straight Connector 1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3344" y="3789950"/>
            <a:ext cx="1940093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BE41BE-0ADA-4ABF-96D8-5D9E972FA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78" y="713678"/>
            <a:ext cx="2743200" cy="107464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ru-RU" sz="3600" dirty="0">
                <a:solidFill>
                  <a:schemeClr val="bg1"/>
                </a:solidFill>
              </a:rPr>
              <a:t>Репозиторий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3F9B40AA-E2A9-4318-8A74-B12171AFE733}"/>
              </a:ext>
            </a:extLst>
          </p:cNvPr>
          <p:cNvSpPr txBox="1">
            <a:spLocks/>
          </p:cNvSpPr>
          <p:nvPr/>
        </p:nvSpPr>
        <p:spPr>
          <a:xfrm>
            <a:off x="345402" y="2439696"/>
            <a:ext cx="3156492" cy="13090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50" dirty="0">
                <a:solidFill>
                  <a:srgbClr val="FFFFFF"/>
                </a:solidFill>
              </a:rPr>
              <a:t>Частота </a:t>
            </a:r>
            <a:r>
              <a:rPr lang="ru-RU" sz="4050" dirty="0" err="1">
                <a:solidFill>
                  <a:srgbClr val="FFFFFF"/>
                </a:solidFill>
              </a:rPr>
              <a:t>коммитов</a:t>
            </a:r>
            <a:endParaRPr lang="en-US" sz="4050" dirty="0">
              <a:solidFill>
                <a:srgbClr val="FFFFFF"/>
              </a:solidFill>
            </a:endParaRPr>
          </a:p>
        </p:txBody>
      </p:sp>
      <p:graphicFrame>
        <p:nvGraphicFramePr>
          <p:cNvPr id="15" name="Диаграмма 14">
            <a:extLst>
              <a:ext uri="{FF2B5EF4-FFF2-40B4-BE49-F238E27FC236}">
                <a16:creationId xmlns:a16="http://schemas.microsoft.com/office/drawing/2014/main" id="{112EE536-4CEE-40CD-B952-4CECD374F67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10326785"/>
              </p:ext>
            </p:extLst>
          </p:nvPr>
        </p:nvGraphicFramePr>
        <p:xfrm>
          <a:off x="3628724" y="282498"/>
          <a:ext cx="5515276" cy="61703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F167E2E8-471B-42BA-8055-F034DE8D0C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700" y="3589925"/>
            <a:ext cx="2311401" cy="40005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506D8DB0-182C-492C-A2F7-B009F6F4E1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3344" y="1788322"/>
            <a:ext cx="1940093" cy="810240"/>
          </a:xfrm>
          <a:prstGeom prst="rect">
            <a:avLst/>
          </a:prstGeom>
        </p:spPr>
      </p:pic>
      <p:sp>
        <p:nvSpPr>
          <p:cNvPr id="20" name="Номер слайда 19">
            <a:extLst>
              <a:ext uri="{FF2B5EF4-FFF2-40B4-BE49-F238E27FC236}">
                <a16:creationId xmlns:a16="http://schemas.microsoft.com/office/drawing/2014/main" id="{206845D9-4B23-4839-92D7-C7A2B6B6B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pPr/>
              <a:t>12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564080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4" y="282498"/>
            <a:ext cx="3249230" cy="61703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14" name="Straight Connector 1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3344" y="3789950"/>
            <a:ext cx="1940093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AAE62F80-A2D5-45D4-9974-7ADC099E54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700" y="3589925"/>
            <a:ext cx="2311401" cy="40005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BE41BE-0ADA-4ABF-96D8-5D9E972FA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78" y="446979"/>
            <a:ext cx="2743200" cy="140722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dirty="0" err="1">
                <a:solidFill>
                  <a:schemeClr val="bg1"/>
                </a:solidFill>
              </a:rPr>
              <a:t>Идея</a:t>
            </a:r>
            <a:r>
              <a:rPr lang="en-US" sz="3600" dirty="0">
                <a:solidFill>
                  <a:schemeClr val="bg1"/>
                </a:solidFill>
              </a:rPr>
              <a:t> </a:t>
            </a:r>
            <a:r>
              <a:rPr lang="en-US" sz="3600" dirty="0" err="1">
                <a:solidFill>
                  <a:schemeClr val="bg1"/>
                </a:solidFill>
              </a:rPr>
              <a:t>игры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3F9B40AA-E2A9-4318-8A74-B12171AFE733}"/>
              </a:ext>
            </a:extLst>
          </p:cNvPr>
          <p:cNvSpPr txBox="1">
            <a:spLocks/>
          </p:cNvSpPr>
          <p:nvPr/>
        </p:nvSpPr>
        <p:spPr>
          <a:xfrm>
            <a:off x="299032" y="2463263"/>
            <a:ext cx="3156492" cy="180880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4050" dirty="0">
                <a:solidFill>
                  <a:srgbClr val="FFFFFF"/>
                </a:solidFill>
              </a:rPr>
              <a:t>Игра жанра </a:t>
            </a:r>
            <a:r>
              <a:rPr lang="en-US" sz="4050" dirty="0">
                <a:solidFill>
                  <a:srgbClr val="FFFFFF"/>
                </a:solidFill>
              </a:rPr>
              <a:t>“Match 3”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4050" dirty="0">
                <a:solidFill>
                  <a:srgbClr val="FFFFFF"/>
                </a:solidFill>
              </a:rPr>
              <a:t>Механика игр </a:t>
            </a:r>
            <a:r>
              <a:rPr lang="en-US" sz="4050" dirty="0">
                <a:solidFill>
                  <a:srgbClr val="FFFFFF"/>
                </a:solidFill>
              </a:rPr>
              <a:t>“Match 3”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476CD36-E629-4227-BD49-B8FE0AB192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344" y="1788322"/>
            <a:ext cx="1940093" cy="810240"/>
          </a:xfrm>
          <a:prstGeom prst="rect">
            <a:avLst/>
          </a:prstGeom>
        </p:spPr>
      </p:pic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6159777-942D-41A2-AEB8-249D357EF2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pPr/>
              <a:t>2</a:t>
            </a:fld>
            <a:endParaRPr lang="ru-RU" dirty="0"/>
          </a:p>
        </p:txBody>
      </p:sp>
      <p:pic>
        <p:nvPicPr>
          <p:cNvPr id="21" name="Объект 20">
            <a:extLst>
              <a:ext uri="{FF2B5EF4-FFF2-40B4-BE49-F238E27FC236}">
                <a16:creationId xmlns:a16="http://schemas.microsoft.com/office/drawing/2014/main" id="{86961D89-FD69-4559-92CC-BB84C53DC7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6460" y="282498"/>
            <a:ext cx="3852973" cy="617034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15269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4" y="282498"/>
            <a:ext cx="3249230" cy="61703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14" name="Straight Connector 1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3344" y="3789950"/>
            <a:ext cx="1940093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AAE62F80-A2D5-45D4-9974-7ADC099E54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700" y="3589925"/>
            <a:ext cx="2311401" cy="40005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BE41BE-0ADA-4ABF-96D8-5D9E972FA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78" y="446979"/>
            <a:ext cx="2743200" cy="140722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dirty="0" err="1">
                <a:solidFill>
                  <a:srgbClr val="FFFFFF"/>
                </a:solidFill>
              </a:rPr>
              <a:t>Игры</a:t>
            </a:r>
            <a:r>
              <a:rPr lang="en-US" sz="3600" dirty="0">
                <a:solidFill>
                  <a:srgbClr val="FFFFFF"/>
                </a:solidFill>
              </a:rPr>
              <a:t> </a:t>
            </a:r>
            <a:r>
              <a:rPr lang="en-US" sz="3600" dirty="0" err="1">
                <a:solidFill>
                  <a:srgbClr val="FFFFFF"/>
                </a:solidFill>
              </a:rPr>
              <a:t>типа</a:t>
            </a:r>
            <a:r>
              <a:rPr lang="en-US" sz="3600" dirty="0">
                <a:solidFill>
                  <a:srgbClr val="FFFFFF"/>
                </a:solidFill>
              </a:rPr>
              <a:t> Match 3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3F9B40AA-E2A9-4318-8A74-B12171AFE733}"/>
              </a:ext>
            </a:extLst>
          </p:cNvPr>
          <p:cNvSpPr txBox="1">
            <a:spLocks/>
          </p:cNvSpPr>
          <p:nvPr/>
        </p:nvSpPr>
        <p:spPr>
          <a:xfrm>
            <a:off x="299032" y="2463263"/>
            <a:ext cx="3156492" cy="180880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50" dirty="0">
                <a:solidFill>
                  <a:srgbClr val="FFFFFF"/>
                </a:solidFill>
              </a:rPr>
              <a:t>Типичный представитель игр жанра - </a:t>
            </a:r>
            <a:r>
              <a:rPr lang="ru-RU" sz="4050" dirty="0" err="1">
                <a:solidFill>
                  <a:srgbClr val="FFFFFF"/>
                </a:solidFill>
              </a:rPr>
              <a:t>Bejeweled</a:t>
            </a:r>
            <a:endParaRPr lang="en-US" sz="4050" dirty="0">
              <a:solidFill>
                <a:srgbClr val="FFFFFF"/>
              </a:solidFill>
            </a:endParaRP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476CD36-E629-4227-BD49-B8FE0AB192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344" y="1788322"/>
            <a:ext cx="1940093" cy="810240"/>
          </a:xfrm>
          <a:prstGeom prst="rect">
            <a:avLst/>
          </a:prstGeom>
        </p:spPr>
      </p:pic>
      <p:sp>
        <p:nvSpPr>
          <p:cNvPr id="4" name="Объект 3">
            <a:extLst>
              <a:ext uri="{FF2B5EF4-FFF2-40B4-BE49-F238E27FC236}">
                <a16:creationId xmlns:a16="http://schemas.microsoft.com/office/drawing/2014/main" id="{9746F9EB-6CEC-4367-BE90-5AD10E4D2A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5" name="Объект 4">
            <a:extLst>
              <a:ext uri="{FF2B5EF4-FFF2-40B4-BE49-F238E27FC236}">
                <a16:creationId xmlns:a16="http://schemas.microsoft.com/office/drawing/2014/main" id="{F272D86A-21E3-4DF6-8D66-C9243ABF1E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7539" y="282498"/>
            <a:ext cx="3470816" cy="617034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6CF6369-5DE3-4D96-BF95-BBF163963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pPr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516049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4" y="282498"/>
            <a:ext cx="3249230" cy="61703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14" name="Straight Connector 1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3344" y="3789950"/>
            <a:ext cx="1940093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AAE62F80-A2D5-45D4-9974-7ADC099E54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700" y="3589925"/>
            <a:ext cx="2311401" cy="40005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BE41BE-0ADA-4ABF-96D8-5D9E972FA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78" y="446979"/>
            <a:ext cx="2743200" cy="140722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dirty="0" err="1">
                <a:solidFill>
                  <a:srgbClr val="FFFFFF"/>
                </a:solidFill>
              </a:rPr>
              <a:t>Игры</a:t>
            </a:r>
            <a:r>
              <a:rPr lang="en-US" sz="3600" dirty="0">
                <a:solidFill>
                  <a:srgbClr val="FFFFFF"/>
                </a:solidFill>
              </a:rPr>
              <a:t> </a:t>
            </a:r>
            <a:r>
              <a:rPr lang="en-US" sz="3600" dirty="0" err="1">
                <a:solidFill>
                  <a:srgbClr val="FFFFFF"/>
                </a:solidFill>
              </a:rPr>
              <a:t>типа</a:t>
            </a:r>
            <a:r>
              <a:rPr lang="en-US" sz="3600" dirty="0">
                <a:solidFill>
                  <a:srgbClr val="FFFFFF"/>
                </a:solidFill>
              </a:rPr>
              <a:t> Match 3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3F9B40AA-E2A9-4318-8A74-B12171AFE733}"/>
              </a:ext>
            </a:extLst>
          </p:cNvPr>
          <p:cNvSpPr txBox="1">
            <a:spLocks/>
          </p:cNvSpPr>
          <p:nvPr/>
        </p:nvSpPr>
        <p:spPr>
          <a:xfrm>
            <a:off x="299032" y="2463263"/>
            <a:ext cx="3156492" cy="180880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50" dirty="0">
                <a:solidFill>
                  <a:srgbClr val="FFFFFF"/>
                </a:solidFill>
              </a:rPr>
              <a:t>Мобильная игра </a:t>
            </a:r>
            <a:r>
              <a:rPr lang="en-US" sz="4050" dirty="0">
                <a:solidFill>
                  <a:srgbClr val="FFFFFF"/>
                </a:solidFill>
              </a:rPr>
              <a:t>Candy Crush Saga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476CD36-E629-4227-BD49-B8FE0AB192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344" y="1788322"/>
            <a:ext cx="1940093" cy="81024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7702ED7-8CBD-4B68-9BB9-D097F35872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9287" y="282498"/>
            <a:ext cx="3470817" cy="617034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7ECCD186-1BBC-4BBC-A794-688757F12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pPr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117815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4" y="282498"/>
            <a:ext cx="3249230" cy="61703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14" name="Straight Connector 1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3344" y="3789950"/>
            <a:ext cx="1940093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AAE62F80-A2D5-45D4-9974-7ADC099E54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700" y="3589925"/>
            <a:ext cx="2311401" cy="40005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BE41BE-0ADA-4ABF-96D8-5D9E972FA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78" y="446979"/>
            <a:ext cx="2743200" cy="1407222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ru-RU" sz="3600" dirty="0">
                <a:solidFill>
                  <a:schemeClr val="bg1"/>
                </a:solidFill>
              </a:rPr>
              <a:t>Сравнение игры с конкурентами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3F9B40AA-E2A9-4318-8A74-B12171AFE733}"/>
              </a:ext>
            </a:extLst>
          </p:cNvPr>
          <p:cNvSpPr txBox="1">
            <a:spLocks/>
          </p:cNvSpPr>
          <p:nvPr/>
        </p:nvSpPr>
        <p:spPr>
          <a:xfrm>
            <a:off x="299032" y="2463263"/>
            <a:ext cx="3156492" cy="180880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4050" dirty="0">
              <a:solidFill>
                <a:srgbClr val="FFFFFF"/>
              </a:solidFill>
            </a:endParaRP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476CD36-E629-4227-BD49-B8FE0AB192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344" y="1788322"/>
            <a:ext cx="1940093" cy="810240"/>
          </a:xfrm>
          <a:prstGeom prst="rect">
            <a:avLst/>
          </a:prstGeom>
        </p:spPr>
      </p:pic>
      <p:graphicFrame>
        <p:nvGraphicFramePr>
          <p:cNvPr id="3" name="Таблица 2">
            <a:extLst>
              <a:ext uri="{FF2B5EF4-FFF2-40B4-BE49-F238E27FC236}">
                <a16:creationId xmlns:a16="http://schemas.microsoft.com/office/drawing/2014/main" id="{3EB56D43-66F7-4E15-9220-B2936E4231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8974767"/>
              </p:ext>
            </p:extLst>
          </p:nvPr>
        </p:nvGraphicFramePr>
        <p:xfrm>
          <a:off x="3754558" y="282496"/>
          <a:ext cx="5299604" cy="62949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4901">
                  <a:extLst>
                    <a:ext uri="{9D8B030D-6E8A-4147-A177-3AD203B41FA5}">
                      <a16:colId xmlns:a16="http://schemas.microsoft.com/office/drawing/2014/main" val="1385366460"/>
                    </a:ext>
                  </a:extLst>
                </a:gridCol>
                <a:gridCol w="1324901">
                  <a:extLst>
                    <a:ext uri="{9D8B030D-6E8A-4147-A177-3AD203B41FA5}">
                      <a16:colId xmlns:a16="http://schemas.microsoft.com/office/drawing/2014/main" val="4217493763"/>
                    </a:ext>
                  </a:extLst>
                </a:gridCol>
                <a:gridCol w="1324901">
                  <a:extLst>
                    <a:ext uri="{9D8B030D-6E8A-4147-A177-3AD203B41FA5}">
                      <a16:colId xmlns:a16="http://schemas.microsoft.com/office/drawing/2014/main" val="276192030"/>
                    </a:ext>
                  </a:extLst>
                </a:gridCol>
                <a:gridCol w="1324901">
                  <a:extLst>
                    <a:ext uri="{9D8B030D-6E8A-4147-A177-3AD203B41FA5}">
                      <a16:colId xmlns:a16="http://schemas.microsoft.com/office/drawing/2014/main" val="2509468845"/>
                    </a:ext>
                  </a:extLst>
                </a:gridCol>
              </a:tblGrid>
              <a:tr h="983407">
                <a:tc>
                  <a:txBody>
                    <a:bodyPr/>
                    <a:lstStyle/>
                    <a:p>
                      <a:pPr algn="ctr"/>
                      <a:endParaRPr lang="ru-RU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Candy Eater</a:t>
                      </a:r>
                      <a:endParaRPr lang="ru-RU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Bejeweled</a:t>
                      </a:r>
                      <a:endParaRPr lang="ru-RU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Candy Crush</a:t>
                      </a:r>
                      <a:endParaRPr lang="ru-RU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6960603"/>
                  </a:ext>
                </a:extLst>
              </a:tr>
              <a:tr h="983407">
                <a:tc>
                  <a:txBody>
                    <a:bodyPr/>
                    <a:lstStyle/>
                    <a:p>
                      <a:pPr algn="ctr"/>
                      <a:r>
                        <a:rPr lang="ru-RU" sz="2000" dirty="0"/>
                        <a:t>Игра на время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/>
                        <a:t>Да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/>
                        <a:t>Нет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6129925"/>
                  </a:ext>
                </a:extLst>
              </a:tr>
              <a:tr h="983407">
                <a:tc>
                  <a:txBody>
                    <a:bodyPr/>
                    <a:lstStyle/>
                    <a:p>
                      <a:pPr algn="ctr"/>
                      <a:r>
                        <a:rPr lang="ru-RU" sz="2000" dirty="0"/>
                        <a:t>Игровые элементы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/>
                        <a:t>Сладости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/>
                        <a:t>Драгоценные камни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/>
                        <a:t>Сладости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4312387"/>
                  </a:ext>
                </a:extLst>
              </a:tr>
              <a:tr h="125330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000" dirty="0"/>
                        <a:t>Апгрейд игровых элементов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/>
                        <a:t>Да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/>
                        <a:t>Нет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9279680"/>
                  </a:ext>
                </a:extLst>
              </a:tr>
              <a:tr h="98340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000" dirty="0"/>
                        <a:t>Разные размеры уровней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/>
                        <a:t>Да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/>
                        <a:t>Нет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5891516"/>
                  </a:ext>
                </a:extLst>
              </a:tr>
              <a:tr h="98340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000" dirty="0"/>
                        <a:t>Кроссплатформенность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/>
                        <a:t>Да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/>
                        <a:t>Зависит от реализации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/>
                        <a:t>Нет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2081281"/>
                  </a:ext>
                </a:extLst>
              </a:tr>
            </a:tbl>
          </a:graphicData>
        </a:graphic>
      </p:graphicFrame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CBC1A20-0F9F-4651-B35D-BC78C4966F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pPr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307885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4" y="282498"/>
            <a:ext cx="3249230" cy="61703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14" name="Straight Connector 1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3344" y="3789950"/>
            <a:ext cx="1940093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AAE62F80-A2D5-45D4-9974-7ADC099E54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700" y="3589925"/>
            <a:ext cx="2311401" cy="40005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BE41BE-0ADA-4ABF-96D8-5D9E972FA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78" y="446979"/>
            <a:ext cx="2743200" cy="140722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dirty="0" err="1">
                <a:solidFill>
                  <a:srgbClr val="FFFFFF"/>
                </a:solidFill>
              </a:rPr>
              <a:t>Игровой</a:t>
            </a:r>
            <a:r>
              <a:rPr lang="en-US" sz="3600" dirty="0">
                <a:solidFill>
                  <a:srgbClr val="FFFFFF"/>
                </a:solidFill>
              </a:rPr>
              <a:t> </a:t>
            </a:r>
            <a:r>
              <a:rPr lang="en-US" sz="3600" dirty="0" err="1">
                <a:solidFill>
                  <a:srgbClr val="FFFFFF"/>
                </a:solidFill>
              </a:rPr>
              <a:t>процесс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3F9B40AA-E2A9-4318-8A74-B12171AFE733}"/>
              </a:ext>
            </a:extLst>
          </p:cNvPr>
          <p:cNvSpPr txBox="1">
            <a:spLocks/>
          </p:cNvSpPr>
          <p:nvPr/>
        </p:nvSpPr>
        <p:spPr>
          <a:xfrm>
            <a:off x="299032" y="2463263"/>
            <a:ext cx="3156492" cy="180880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4050" dirty="0">
                <a:solidFill>
                  <a:srgbClr val="FFFFFF"/>
                </a:solidFill>
              </a:rPr>
              <a:t>Изменение размеров уровня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4050" dirty="0">
                <a:solidFill>
                  <a:srgbClr val="FFFFFF"/>
                </a:solidFill>
              </a:rPr>
              <a:t>Улучшения сладостей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476CD36-E629-4227-BD49-B8FE0AB192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344" y="1788322"/>
            <a:ext cx="1940093" cy="81024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DBD6B35F-CC23-4B29-A55F-6ED2DDDF61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1273" y="282498"/>
            <a:ext cx="4068848" cy="617034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C0E4D48-2993-43A4-9593-D7DB101CD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pPr/>
              <a:t>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755092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4" y="282498"/>
            <a:ext cx="3249230" cy="61703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14" name="Straight Connector 1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3344" y="3789950"/>
            <a:ext cx="1940093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BE41BE-0ADA-4ABF-96D8-5D9E972FA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78" y="446979"/>
            <a:ext cx="2743200" cy="140722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dirty="0" err="1">
                <a:solidFill>
                  <a:schemeClr val="bg1"/>
                </a:solidFill>
              </a:rPr>
              <a:t>Техническая</a:t>
            </a:r>
            <a:r>
              <a:rPr lang="en-US" sz="3600" dirty="0">
                <a:solidFill>
                  <a:schemeClr val="bg1"/>
                </a:solidFill>
              </a:rPr>
              <a:t> </a:t>
            </a:r>
            <a:r>
              <a:rPr lang="en-US" sz="3600" dirty="0" err="1">
                <a:solidFill>
                  <a:schemeClr val="bg1"/>
                </a:solidFill>
              </a:rPr>
              <a:t>часть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3F9B40AA-E2A9-4318-8A74-B12171AFE733}"/>
              </a:ext>
            </a:extLst>
          </p:cNvPr>
          <p:cNvSpPr txBox="1">
            <a:spLocks/>
          </p:cNvSpPr>
          <p:nvPr/>
        </p:nvSpPr>
        <p:spPr>
          <a:xfrm>
            <a:off x="345401" y="1896738"/>
            <a:ext cx="3156492" cy="180880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50" dirty="0">
                <a:solidFill>
                  <a:srgbClr val="FFFFFF"/>
                </a:solidFill>
              </a:rPr>
              <a:t>Структура проекта</a:t>
            </a:r>
            <a:endParaRPr lang="en-US" sz="4050" dirty="0">
              <a:solidFill>
                <a:srgbClr val="FFFFFF"/>
              </a:solidFill>
            </a:endParaRPr>
          </a:p>
        </p:txBody>
      </p:sp>
      <p:graphicFrame>
        <p:nvGraphicFramePr>
          <p:cNvPr id="15" name="Объект 3">
            <a:extLst>
              <a:ext uri="{FF2B5EF4-FFF2-40B4-BE49-F238E27FC236}">
                <a16:creationId xmlns:a16="http://schemas.microsoft.com/office/drawing/2014/main" id="{44795E42-0A5E-48F5-8D99-641BF18D3D5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18684114"/>
              </p:ext>
            </p:extLst>
          </p:nvPr>
        </p:nvGraphicFramePr>
        <p:xfrm>
          <a:off x="3682240" y="282498"/>
          <a:ext cx="5281413" cy="61703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476CD36-E629-4227-BD49-B8FE0AB192A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3344" y="1788322"/>
            <a:ext cx="1940093" cy="81024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AAE62F80-A2D5-45D4-9974-7ADC099E54A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4700" y="3589925"/>
            <a:ext cx="2311401" cy="400050"/>
          </a:xfrm>
          <a:prstGeom prst="rect">
            <a:avLst/>
          </a:prstGeom>
        </p:spPr>
      </p:pic>
      <p:sp>
        <p:nvSpPr>
          <p:cNvPr id="20" name="Номер слайда 19">
            <a:extLst>
              <a:ext uri="{FF2B5EF4-FFF2-40B4-BE49-F238E27FC236}">
                <a16:creationId xmlns:a16="http://schemas.microsoft.com/office/drawing/2014/main" id="{CF2C7B4C-46D0-44E4-8C26-2AA7D38F8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pPr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919772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7" name="Рисунок 3" descr="Изображение выглядит как текст&#10;&#10;Описание создано с очень высокой степенью достоверности">
            <a:extLst>
              <a:ext uri="{FF2B5EF4-FFF2-40B4-BE49-F238E27FC236}">
                <a16:creationId xmlns:a16="http://schemas.microsoft.com/office/drawing/2014/main" id="{69F2A432-C875-4911-9ECA-9F05D47D34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54558" y="954309"/>
            <a:ext cx="5106552" cy="4965227"/>
          </a:xfrm>
          <a:prstGeom prst="rect">
            <a:avLst/>
          </a:prstGeom>
        </p:spPr>
      </p:pic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4" y="282498"/>
            <a:ext cx="3249230" cy="61703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14" name="Straight Connector 1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3344" y="3789950"/>
            <a:ext cx="1940093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378AF3BA-58BE-4E83-B8CC-AE3AA3A7A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BEC632F4-49CD-4F4D-9DBD-4915E15981C6}"/>
              </a:ext>
            </a:extLst>
          </p:cNvPr>
          <p:cNvSpPr txBox="1">
            <a:spLocks/>
          </p:cNvSpPr>
          <p:nvPr/>
        </p:nvSpPr>
        <p:spPr>
          <a:xfrm>
            <a:off x="505678" y="446979"/>
            <a:ext cx="2743200" cy="140722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>
                <a:solidFill>
                  <a:schemeClr val="bg1"/>
                </a:solidFill>
              </a:rPr>
              <a:t>Техническая часть</a:t>
            </a:r>
            <a:endParaRPr lang="en-US" sz="3600" dirty="0">
              <a:solidFill>
                <a:schemeClr val="bg1"/>
              </a:solidFill>
            </a:endParaRP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3A9FD8A4-4930-4357-9AE3-46A7469A05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700" y="3589925"/>
            <a:ext cx="2311401" cy="400050"/>
          </a:xfrm>
          <a:prstGeom prst="rect">
            <a:avLst/>
          </a:prstGeom>
        </p:spPr>
      </p:pic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4811C667-0E73-4C3D-8520-A1E6770B0CF7}"/>
              </a:ext>
            </a:extLst>
          </p:cNvPr>
          <p:cNvSpPr txBox="1">
            <a:spLocks/>
          </p:cNvSpPr>
          <p:nvPr/>
        </p:nvSpPr>
        <p:spPr>
          <a:xfrm>
            <a:off x="345402" y="2189839"/>
            <a:ext cx="3156492" cy="180880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50" dirty="0">
                <a:solidFill>
                  <a:srgbClr val="FFFFFF"/>
                </a:solidFill>
              </a:rPr>
              <a:t> </a:t>
            </a:r>
            <a:r>
              <a:rPr lang="ru-RU" sz="4050" dirty="0">
                <a:solidFill>
                  <a:srgbClr val="FFFFFF"/>
                </a:solidFill>
              </a:rPr>
              <a:t>Преодоление технических трудностей</a:t>
            </a:r>
            <a:endParaRPr lang="en-US" sz="4050" dirty="0">
              <a:solidFill>
                <a:srgbClr val="FFFFFF"/>
              </a:solidFill>
            </a:endParaRP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2353A4E8-544F-42E2-9534-116356982A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3344" y="1788322"/>
            <a:ext cx="1940093" cy="810240"/>
          </a:xfrm>
          <a:prstGeom prst="rect">
            <a:avLst/>
          </a:prstGeom>
        </p:spPr>
      </p:pic>
      <p:sp>
        <p:nvSpPr>
          <p:cNvPr id="18" name="Номер слайда 17">
            <a:extLst>
              <a:ext uri="{FF2B5EF4-FFF2-40B4-BE49-F238E27FC236}">
                <a16:creationId xmlns:a16="http://schemas.microsoft.com/office/drawing/2014/main" id="{DAE7B3A1-0A7A-4A6F-8704-E05CC57FC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pPr/>
              <a:t>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069713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4" y="282498"/>
            <a:ext cx="3249230" cy="61703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14" name="Straight Connector 1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3344" y="3789950"/>
            <a:ext cx="1940093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BE41BE-0ADA-4ABF-96D8-5D9E972FA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78" y="713678"/>
            <a:ext cx="2743200" cy="120174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ru-RU" sz="3600" dirty="0">
                <a:solidFill>
                  <a:schemeClr val="bg1"/>
                </a:solidFill>
              </a:rPr>
              <a:t>Ресурсы</a:t>
            </a:r>
            <a:endParaRPr lang="en-US" sz="3600" dirty="0">
              <a:solidFill>
                <a:schemeClr val="bg1"/>
              </a:solidFill>
            </a:endParaRP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C4044A1D-3A64-4447-AB6F-7E4F158D5D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700" y="3589925"/>
            <a:ext cx="2311401" cy="400050"/>
          </a:xfrm>
          <a:prstGeom prst="rect">
            <a:avLst/>
          </a:prstGeom>
        </p:spPr>
      </p:pic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3F9B40AA-E2A9-4318-8A74-B12171AFE733}"/>
              </a:ext>
            </a:extLst>
          </p:cNvPr>
          <p:cNvSpPr txBox="1">
            <a:spLocks/>
          </p:cNvSpPr>
          <p:nvPr/>
        </p:nvSpPr>
        <p:spPr>
          <a:xfrm>
            <a:off x="299032" y="2375323"/>
            <a:ext cx="3156492" cy="180880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50" dirty="0">
                <a:solidFill>
                  <a:srgbClr val="FFFFFF"/>
                </a:solidFill>
              </a:rPr>
              <a:t>Источники ресурсов</a:t>
            </a:r>
            <a:endParaRPr lang="en-US" sz="4050" dirty="0">
              <a:solidFill>
                <a:srgbClr val="FFFFFF"/>
              </a:solidFill>
            </a:endParaRP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099C2C8-A389-41A8-AA25-3051BC535B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9558" y="282498"/>
            <a:ext cx="4625792" cy="6170341"/>
          </a:xfrm>
        </p:spPr>
        <p:txBody>
          <a:bodyPr/>
          <a:lstStyle/>
          <a:p>
            <a:r>
              <a:rPr lang="ru-RU" dirty="0"/>
              <a:t>Изображения сладостей:</a:t>
            </a:r>
          </a:p>
          <a:p>
            <a:pPr marL="0" indent="0">
              <a:buNone/>
            </a:pPr>
            <a:r>
              <a:rPr lang="en-US" dirty="0">
                <a:hlinkClick r:id="rId3"/>
              </a:rPr>
              <a:t>http://opengameart.org</a:t>
            </a:r>
            <a:endParaRPr lang="ru-RU" dirty="0"/>
          </a:p>
          <a:p>
            <a:r>
              <a:rPr lang="ru-RU" dirty="0"/>
              <a:t>Звуки:</a:t>
            </a:r>
          </a:p>
          <a:p>
            <a:pPr marL="0" indent="0">
              <a:buNone/>
            </a:pPr>
            <a:r>
              <a:rPr lang="en-US" dirty="0">
                <a:hlinkClick r:id="rId4"/>
              </a:rPr>
              <a:t>http://freesound.org</a:t>
            </a:r>
            <a:endParaRPr lang="en-US" dirty="0"/>
          </a:p>
          <a:p>
            <a:pPr marL="0" indent="0">
              <a:buNone/>
            </a:pPr>
            <a:r>
              <a:rPr lang="en-US" dirty="0">
                <a:hlinkClick r:id="rId3"/>
              </a:rPr>
              <a:t>http://opengameart.org</a:t>
            </a:r>
            <a:endParaRPr lang="ru-RU" dirty="0"/>
          </a:p>
          <a:p>
            <a:r>
              <a:rPr lang="ru-RU" dirty="0"/>
              <a:t>Шрифты</a:t>
            </a:r>
          </a:p>
          <a:p>
            <a:pPr marL="0" indent="0">
              <a:buNone/>
            </a:pPr>
            <a:r>
              <a:rPr lang="en-US" dirty="0">
                <a:hlinkClick r:id="rId5"/>
              </a:rPr>
              <a:t>http://1001freefonts.com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ru-RU" dirty="0"/>
              <a:t>Сохранены упоминания авторов. Часть ресурсов модифицирована.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55665CE6-2C2A-46AC-ACF9-BB9943CD40F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3344" y="1788322"/>
            <a:ext cx="1940093" cy="810240"/>
          </a:xfrm>
          <a:prstGeom prst="rect">
            <a:avLst/>
          </a:prstGeom>
        </p:spPr>
      </p:pic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4A82267C-60F1-441F-8D06-E41DD1089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pPr/>
              <a:t>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2719596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274</TotalTime>
  <Words>214</Words>
  <Application>Microsoft Office PowerPoint</Application>
  <PresentationFormat>Экран (4:3)</PresentationFormat>
  <Paragraphs>88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Тема Office</vt:lpstr>
      <vt:lpstr>Candy Eater</vt:lpstr>
      <vt:lpstr>Идея игры</vt:lpstr>
      <vt:lpstr>Игры типа Match 3</vt:lpstr>
      <vt:lpstr>Игры типа Match 3</vt:lpstr>
      <vt:lpstr>Сравнение игры с конкурентами</vt:lpstr>
      <vt:lpstr>Игровой процесс</vt:lpstr>
      <vt:lpstr>Техническая часть</vt:lpstr>
      <vt:lpstr>Презентация PowerPoint</vt:lpstr>
      <vt:lpstr>Ресурсы</vt:lpstr>
      <vt:lpstr>Команда</vt:lpstr>
      <vt:lpstr>Репозиторий</vt:lpstr>
      <vt:lpstr>Репозиторий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Candy Eater</dc:title>
  <dc:creator>Boris Timofeenko</dc:creator>
  <cp:lastModifiedBy>Boris Timofeenko</cp:lastModifiedBy>
  <cp:revision>25</cp:revision>
  <dcterms:created xsi:type="dcterms:W3CDTF">2017-07-14T11:22:41Z</dcterms:created>
  <dcterms:modified xsi:type="dcterms:W3CDTF">2017-07-14T15:57:22Z</dcterms:modified>
</cp:coreProperties>
</file>

<file path=docProps/thumbnail.jpeg>
</file>